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7" r:id="rId3"/>
    <p:sldId id="264" r:id="rId4"/>
    <p:sldId id="268" r:id="rId5"/>
    <p:sldId id="269" r:id="rId6"/>
    <p:sldId id="270" r:id="rId7"/>
    <p:sldId id="271" r:id="rId8"/>
    <p:sldId id="266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F680D4-59EA-4907-ABED-81668A9D26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E0F724-D32B-474A-BD3E-FA0E9D089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9F753E-B325-45C2-910B-CC2EC7EE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40C6-D18B-4085-98C0-EC88643FAF7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53A720-7CA0-42B8-9EA5-1107624B5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0D825F-0AD3-44EB-B906-6B507A4AD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69F8-F5EE-4D28-85F5-B31F75AF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160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1DC014-5595-40DE-B914-A70E7500B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2A62BB-9D1D-421D-A784-85B9147F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F6D8BF-7F69-465F-97FC-E53E9CD5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40C6-D18B-4085-98C0-EC88643FAF7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5FA435-00BA-47DE-A9F2-8FB16F508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72B0D8-2C3D-4EB8-B67C-FD0591C27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69F8-F5EE-4D28-85F5-B31F75AF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785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7F0EEF4-1046-40E6-998F-A70C754D31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86567F-6EE5-4924-A42A-0B39DDB48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5D9FF-674F-4A23-8442-1447AAAB7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40C6-D18B-4085-98C0-EC88643FAF7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5A9A9E-9C61-4AD3-8715-27EF4D0BC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47B133-E837-412D-9FFC-07417F191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69F8-F5EE-4D28-85F5-B31F75AF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021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CC6A3-746F-405E-A53F-299D3822F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589EA7-0BB8-4C75-A2D1-845EC36A7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7CC714-E842-4810-ABF6-C32FD8167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40C6-D18B-4085-98C0-EC88643FAF7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204306-F00F-4113-BE7E-843B39A1C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9FBD02-2D0B-4098-8105-136672786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69F8-F5EE-4D28-85F5-B31F75AF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197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6A391-7394-4DCC-AA0A-34C9BA021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7BC619-9C25-4A61-9611-0A04C47D0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E639B2-349F-46F9-AC62-D944587E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40C6-D18B-4085-98C0-EC88643FAF7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C7D8DE-B27A-49D7-A9EF-CAA8ECA2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73EB8E-15AB-4121-B4A5-BF99C32F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69F8-F5EE-4D28-85F5-B31F75AF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44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6C02A9-6767-49F8-B092-E4A990849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E543C5-F08A-4486-8D57-010AEAEC14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12AE9B-85BC-4E98-AE9B-3AFAC6845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BD4229-889E-4C3E-9377-DF19C6CF2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40C6-D18B-4085-98C0-EC88643FAF7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CF9511-8DA7-4F3E-BADF-A9A9447E3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22718B-0A1B-48FA-A7B3-681270BB9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69F8-F5EE-4D28-85F5-B31F75AF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154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C789F-FF52-46F9-A11A-597673E58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AB2E05-2112-457B-B5F4-5C646DC4C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F93844-6308-4FD8-8A94-15D37E1F7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82F42E-9EAF-44F6-8EF8-B9452223CB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11B3F04-1C58-4405-BDE7-60696FE0A3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A796A9E-EBC4-4590-9615-5D670B3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40C6-D18B-4085-98C0-EC88643FAF7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251A607-58FF-44EF-9BC9-4E2C5029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B247E4-B218-4DD7-A4B0-B8588E371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69F8-F5EE-4D28-85F5-B31F75AF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136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73B459-28E0-450B-93AC-C63FD6748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0769D80-DD23-4FE5-AB87-149279232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40C6-D18B-4085-98C0-EC88643FAF7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CEABA99-AFB5-46E0-83F5-23A79182D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87B9C6-E513-4642-AC83-E9BB34A9C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69F8-F5EE-4D28-85F5-B31F75AF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032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926F2F7-1089-440F-A6FA-5C3C6302D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40C6-D18B-4085-98C0-EC88643FAF7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68751C8-FEA3-49E0-A550-6A370CE2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7E0DAA-879C-4BB1-8E3A-20155AF49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69F8-F5EE-4D28-85F5-B31F75AF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57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E2FDA-45CC-414C-AC0C-2AD11EF4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6318E1-0036-4A03-86D7-C2F517C75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42C164-848A-4812-A8CD-92838D7C9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3A275D-0838-4E7A-B49E-DCEC5A12C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40C6-D18B-4085-98C0-EC88643FAF7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F716D2-B62C-454A-B95A-ECA6BB98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C7C4C9-E272-4B2A-A477-4E5040E5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69F8-F5EE-4D28-85F5-B31F75AF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22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C8080-7AA7-4AF2-80AF-298544523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B0B729-6336-4046-B142-2A46DA57B7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522E36-AD91-43FD-A4F7-885179DDF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60F478-91F5-4438-AF97-9A63A6D1E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40C6-D18B-4085-98C0-EC88643FAF7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EE222E-DC93-46FC-95E4-667E40CAE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0FC2FD-FFAC-499D-A756-2968B3E79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69F8-F5EE-4D28-85F5-B31F75AF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929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E13532-88AD-4FB9-96C7-E289EACBF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E662F-81CB-4EF5-ABAC-FB58D734E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469833-65BA-46DD-AFA6-B6EFAD3222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440C6-D18B-4085-98C0-EC88643FAF7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CBEE18-8B2E-4022-932D-278443C77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7516B-8828-41B7-BBCB-A22D4E90E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069F8-F5EE-4D28-85F5-B31F75AF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73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78D55-54E0-4DEE-A12F-F3B3F0F63E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279A26-1E24-45BF-A523-B75AADA99B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A70696-C2CA-4D72-ACD9-7299E3184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08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78D55-54E0-4DEE-A12F-F3B3F0F63E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279A26-1E24-45BF-A523-B75AADA99B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656718-8D2A-42E2-9D69-F2426F0BF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55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78D55-54E0-4DEE-A12F-F3B3F0F63E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279A26-1E24-45BF-A523-B75AADA99B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F2A835-6C7A-4EFA-A07D-6A8A5BDCF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97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78D55-54E0-4DEE-A12F-F3B3F0F63E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279A26-1E24-45BF-A523-B75AADA99B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22B44E-D8B8-445A-928C-C6378163A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3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78D55-54E0-4DEE-A12F-F3B3F0F63E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279A26-1E24-45BF-A523-B75AADA99B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1F7BD0-8042-460D-9471-42082A643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40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78D55-54E0-4DEE-A12F-F3B3F0F63E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279A26-1E24-45BF-A523-B75AADA99B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42B9CB-55DA-4D33-A7F2-DFDE7642D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39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78D55-54E0-4DEE-A12F-F3B3F0F63E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279A26-1E24-45BF-A523-B75AADA99B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19294F-9891-4C81-B8ED-028F47933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99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78D55-54E0-4DEE-A12F-F3B3F0F63E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279A26-1E24-45BF-A523-B75AADA99B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75D69F-AD73-40A8-8CC4-A8B21E626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496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Пичугов Виталий</dc:creator>
  <cp:lastModifiedBy>Пичугов Виталий</cp:lastModifiedBy>
  <cp:revision>7</cp:revision>
  <dcterms:created xsi:type="dcterms:W3CDTF">2025-02-11T22:08:52Z</dcterms:created>
  <dcterms:modified xsi:type="dcterms:W3CDTF">2025-02-21T09:59:59Z</dcterms:modified>
</cp:coreProperties>
</file>